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032" y="4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6/20/2024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Self Contained Ground Floor Apartment Enjoying A Town Centre Location With Its Own Private Garden</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Private Entrance * Reception Hall * Spacious And Elegant Lounge/Dining Room * Separate Kitchen * Double Bedroom * En-Suite Modern Bathroom/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Gas Central Heating * Double Glazed Windows * Viewing Strongly Recommended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a:t>
            </a:r>
            <a:r>
              <a:rPr lang="en-GB" dirty="0">
                <a:solidFill>
                  <a:srgbClr val="FFFFFF"/>
                </a:solidFill>
                <a:latin typeface="HelveticaNeueLT-Medium"/>
                <a:ea typeface="Times New Roman" panose="02020603050405020304" pitchFamily="18" charset="0"/>
              </a:rPr>
              <a:t>lat 1, 3 Dagmar Road, </a:t>
            </a:r>
            <a:r>
              <a:rPr lang="en-GB" sz="1800" dirty="0">
                <a:solidFill>
                  <a:srgbClr val="FFFFFF"/>
                </a:solidFill>
                <a:effectLst/>
                <a:latin typeface="HelveticaNeueLT-Medium"/>
                <a:ea typeface="Times New Roman" panose="02020603050405020304" pitchFamily="18" charset="0"/>
              </a:rPr>
              <a:t>Exmouth, EX8 </a:t>
            </a:r>
            <a:r>
              <a:rPr lang="en-GB" dirty="0">
                <a:solidFill>
                  <a:srgbClr val="FFFFFF"/>
                </a:solidFill>
                <a:latin typeface="HelveticaNeueLT-Medium"/>
                <a:ea typeface="Times New Roman" panose="02020603050405020304" pitchFamily="18" charset="0"/>
              </a:rPr>
              <a:t>2AN</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5" y="2605188"/>
            <a:ext cx="6318430"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64085" y="3111983"/>
            <a:ext cx="3086709"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071"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64085" y="5412065"/>
            <a:ext cx="3086709"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071" y="5412065"/>
            <a:ext cx="315962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06479229-237B-DEF2-C949-507E1F0E5075}"/>
              </a:ext>
            </a:extLst>
          </p:cNvPr>
          <p:cNvPicPr>
            <a:picLocks noChangeAspect="1"/>
          </p:cNvPicPr>
          <p:nvPr/>
        </p:nvPicPr>
        <p:blipFill>
          <a:blip r:embed="rId11"/>
          <a:stretch>
            <a:fillRect/>
          </a:stretch>
        </p:blipFill>
        <p:spPr>
          <a:xfrm>
            <a:off x="2443349" y="7730332"/>
            <a:ext cx="2499195" cy="1887627"/>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335515"/>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1, 3 Dagmar Road, Exmouth, EX8 2AN</a:t>
            </a:r>
          </a:p>
          <a:p>
            <a:pPr algn="ct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a:t>
            </a:r>
            <a:r>
              <a:rPr lang="en-GB" sz="1400" dirty="0">
                <a:latin typeface="Helvetica" panose="020B0604020202020204" pitchFamily="34" charset="0"/>
                <a:cs typeface="Helvetica" panose="020B0604020202020204" pitchFamily="34" charset="0"/>
              </a:rPr>
              <a:t>A private composite front door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   </a:t>
            </a:r>
            <a:r>
              <a:rPr lang="en-GB" sz="1400" dirty="0">
                <a:latin typeface="Helvetica" panose="020B0604020202020204" pitchFamily="34" charset="0"/>
                <a:cs typeface="Helvetica" panose="020B0604020202020204" pitchFamily="34" charset="0"/>
              </a:rPr>
              <a:t>Radiator, coat rack, electric consumer unit, recessed ceiling LED spotlighting, wood laminate flooring, glazed panelled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   </a:t>
            </a:r>
            <a:r>
              <a:rPr lang="en-GB" sz="1400" dirty="0">
                <a:latin typeface="Helvetica" panose="020B0604020202020204" pitchFamily="34" charset="0"/>
                <a:cs typeface="Helvetica" panose="020B0604020202020204" pitchFamily="34" charset="0"/>
              </a:rPr>
              <a:t>5.89m x 4.24m (19'4" x 13'11")  A most spacious and elegant room with measurement into uPVC double glazed bay window which overlooks the front elevation and private garden, stripped wood flooring, wall mounted living flame fire, TV point, two radiators, picture rail.</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  </a:t>
            </a:r>
            <a:r>
              <a:rPr lang="en-GB" sz="1400" dirty="0">
                <a:latin typeface="Helvetica" panose="020B0604020202020204" pitchFamily="34" charset="0"/>
                <a:cs typeface="Helvetica" panose="020B0604020202020204" pitchFamily="34" charset="0"/>
              </a:rPr>
              <a:t>2.54m x 1.75m (8'4" x 5'9")  Fitted with pattern worktops with cupboards, drawer units, plumbing for automatic washing machine beneath worktops, inset single drainer sink unit with mixer tap, built-in oven with four ring gas hob over, extractor hood over, tiled surrounds, wall mounted cupboards, tiled flooring, uPVC sash style window looking over the front aspect in private gardens, wall mounted gas boiler for hot water and central heating.  Wall recess currently housing upright fridge/freezer.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a:t>
            </a:r>
            <a:r>
              <a:rPr lang="en-GB" sz="1400" dirty="0">
                <a:latin typeface="Helvetica" panose="020B0604020202020204" pitchFamily="34" charset="0"/>
                <a:cs typeface="Helvetica" panose="020B0604020202020204" pitchFamily="34" charset="0"/>
              </a:rPr>
              <a:t>3.96m x 2.67m (13'0" x 8'9") plus large wall recess, ideal for fitted wardrobes.  Feature exposed brick wall, TV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2.13m x 2.08m (7'0" x 6'10")  Stylishly fitted with modern suite with bath having Mira shower over, shower splash screen in attractive tiled surrounds, vanity style wash hand basin with mixer tap, cupboards beneath, tiled splashbacks and fitted mirror over, WC with push button flush, heated towel rail, coloured coordinated tiled flooring, uPVC double glazed window with patterned glass.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The property enjoys its own privately owned garden, which is beautifully planned offering an array of colour from mature shrub flower and shrub beds with large decorative stone/chipping areas, ideal for outside entertaining.  Outside power sockets, outside cold water tap.</a:t>
            </a:r>
          </a:p>
          <a:p>
            <a:endParaRPr lang="en-GB" sz="1400" dirty="0">
              <a:latin typeface="Helvetica" panose="020B0604020202020204" pitchFamily="34" charset="0"/>
              <a:cs typeface="Helvetica" panose="020B0604020202020204" pitchFamily="34" charset="0"/>
            </a:endParaRPr>
          </a:p>
          <a:p>
            <a:r>
              <a:rPr lang="en-GB" sz="1400" b="1" dirty="0"/>
              <a:t>TENURE &amp; OUTGOINGS</a:t>
            </a:r>
            <a:r>
              <a:rPr lang="en-GB" sz="1400" dirty="0"/>
              <a:t>:   100 year lease from 25th March 2018.  Service Charge:  £100 per month.  Ground Rent:  150 per annum.  Council Tax Band: B</a:t>
            </a:r>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5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6309058-F1AA-C3BF-C723-1ABB623E8E1E}"/>
              </a:ext>
            </a:extLst>
          </p:cNvPr>
          <p:cNvPicPr>
            <a:picLocks noChangeAspect="1" noChangeArrowheads="1"/>
          </p:cNvPicPr>
          <p:nvPr/>
        </p:nvPicPr>
        <p:blipFill>
          <a:blip r:embed="rId2"/>
          <a:srcRect/>
          <a:stretch/>
        </p:blipFill>
        <p:spPr bwMode="auto">
          <a:xfrm>
            <a:off x="9139697" y="1863151"/>
            <a:ext cx="4337763" cy="632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TotalTime>
  <Words>647</Words>
  <Application>Microsoft Office PowerPoint</Application>
  <PresentationFormat>Custom</PresentationFormat>
  <Paragraphs>100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23</cp:revision>
  <cp:lastPrinted>2024-06-13T12:26:06Z</cp:lastPrinted>
  <dcterms:created xsi:type="dcterms:W3CDTF">2023-03-19T13:39:10Z</dcterms:created>
  <dcterms:modified xsi:type="dcterms:W3CDTF">2024-06-20T10:04:38Z</dcterms:modified>
</cp:coreProperties>
</file>